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287" r:id="rId21"/>
    <p:sldId id="292" r:id="rId22"/>
    <p:sldId id="296" r:id="rId23"/>
    <p:sldId id="30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 varScale="1">
        <p:scale>
          <a:sx n="76" d="100"/>
          <a:sy n="76" d="100"/>
        </p:scale>
        <p:origin x="113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63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툰셰이더을 사용하여 단계화 된 음영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3768" y="2276872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CDFF5D-ADF8-4553-84C5-D8A4139AA157}"/>
              </a:ext>
            </a:extLst>
          </p:cNvPr>
          <p:cNvSpPr/>
          <p:nvPr/>
        </p:nvSpPr>
        <p:spPr>
          <a:xfrm>
            <a:off x="5940152" y="4797152"/>
            <a:ext cx="417646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600" b="1">
                <a:solidFill>
                  <a:schemeClr val="bg1"/>
                </a:solidFill>
                <a:latin typeface="+mn-ea"/>
              </a:rPr>
              <a:t>팀</a:t>
            </a:r>
            <a:r>
              <a:rPr lang="en-US" altLang="ko-KR" sz="3600" b="1">
                <a:solidFill>
                  <a:schemeClr val="bg1"/>
                </a:solidFill>
                <a:latin typeface="+mn-ea"/>
              </a:rPr>
              <a:t>ooo-</a:t>
            </a:r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 err="1">
                <a:solidFill>
                  <a:schemeClr val="bg1">
                    <a:lumMod val="85000"/>
                  </a:schemeClr>
                </a:solidFill>
                <a:latin typeface="+mn-ea"/>
              </a:rPr>
              <a:t>권ㄷㅏ현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776</Words>
  <Application>Microsoft Office PowerPoint</Application>
  <PresentationFormat>화면 슬라이드 쇼(4:3)</PresentationFormat>
  <Paragraphs>258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Chaewon Seo</cp:lastModifiedBy>
  <cp:revision>160</cp:revision>
  <dcterms:created xsi:type="dcterms:W3CDTF">2016-10-28T15:58:08Z</dcterms:created>
  <dcterms:modified xsi:type="dcterms:W3CDTF">2019-11-25T08:33:36Z</dcterms:modified>
</cp:coreProperties>
</file>